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s-E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C1"/>
    <a:srgbClr val="B30135"/>
    <a:srgbClr val="EE0000"/>
    <a:srgbClr val="FF5D5D"/>
    <a:srgbClr val="3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2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F1A2-62D0-411D-9795-A2BD87F58A7E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A03E-5378-4DF3-8655-8336CD1E27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9580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8A03E-5378-4DF3-8655-8336CD1E273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72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52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682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03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8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44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93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95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21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44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37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A40A6-8C96-4A1B-A948-8B39EB1164A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0443-1ADE-4FAC-993B-BB14EC70E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72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01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" y="338345"/>
            <a:ext cx="21383624" cy="2158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2584505" y="348382"/>
            <a:ext cx="16212001" cy="9814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5400" dirty="0">
                <a:latin typeface="Calibri" panose="020F0502020204030204" pitchFamily="34" charset="0"/>
                <a:cs typeface="Times New Roman" panose="02020603050405020304" pitchFamily="18" charset="0"/>
              </a:rPr>
              <a:t>TÍTULO DEL TRABAJO</a:t>
            </a:r>
            <a:endParaRPr lang="es-ES" sz="4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" y="3288697"/>
            <a:ext cx="21383624" cy="13417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NOMBRE/S y APELLIDOS DEL/OS ALUMNO/S</a:t>
            </a:r>
          </a:p>
          <a:p>
            <a:pPr algn="ctr"/>
            <a:r>
              <a:rPr lang="es-E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NOMBRE/S y APELLIDOS DEL/OS TUTOR/ES</a:t>
            </a:r>
          </a:p>
        </p:txBody>
      </p:sp>
      <p:sp>
        <p:nvSpPr>
          <p:cNvPr id="17" name="Cuadro de texto 2"/>
          <p:cNvSpPr txBox="1">
            <a:spLocks noChangeArrowheads="1"/>
          </p:cNvSpPr>
          <p:nvPr/>
        </p:nvSpPr>
        <p:spPr bwMode="auto">
          <a:xfrm>
            <a:off x="241668" y="5207928"/>
            <a:ext cx="20812221" cy="24281472"/>
          </a:xfrm>
          <a:prstGeom prst="rect">
            <a:avLst/>
          </a:prstGeom>
          <a:solidFill>
            <a:sysClr val="window" lastClr="FFFFFF"/>
          </a:solidFill>
          <a:ln w="76200" cap="rnd" cmpd="sng" algn="ctr">
            <a:solidFill>
              <a:srgbClr val="A50021"/>
            </a:solidFill>
            <a:prstDash val="solid"/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 algn="just" defTabSz="914400">
              <a:lnSpc>
                <a:spcPct val="107000"/>
              </a:lnSpc>
              <a:spcAft>
                <a:spcPts val="800"/>
              </a:spcAft>
            </a:pPr>
            <a:endParaRPr lang="es-ES" sz="3200" kern="0" dirty="0">
              <a:solidFill>
                <a:sysClr val="windowText" lastClr="000000"/>
              </a:solidFill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  <a:spcAft>
                <a:spcPts val="800"/>
              </a:spcAft>
            </a:pPr>
            <a:endParaRPr kumimoji="0" lang="es-E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  <a:spcAft>
                <a:spcPts val="800"/>
              </a:spcAft>
            </a:pPr>
            <a:endParaRPr lang="es-ES" sz="3200" kern="0" dirty="0">
              <a:solidFill>
                <a:sysClr val="windowText" lastClr="000000"/>
              </a:solidFill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  <a:spcAft>
                <a:spcPts val="800"/>
              </a:spcAft>
            </a:pPr>
            <a:endParaRPr kumimoji="0" lang="es-E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  <a:spcAft>
                <a:spcPts val="800"/>
              </a:spcAft>
            </a:pPr>
            <a:endParaRPr kumimoji="0" lang="es-E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1668" y="2520247"/>
            <a:ext cx="7225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Nombre del IES. Localidad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13054096" y="2563871"/>
            <a:ext cx="8177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chemeClr val="bg1"/>
                </a:solidFill>
              </a:rPr>
              <a:t>Facultad de Humanidades de Albacete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0" b="17478"/>
          <a:stretch/>
        </p:blipFill>
        <p:spPr>
          <a:xfrm>
            <a:off x="0" y="340827"/>
            <a:ext cx="2534507" cy="2160000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7B08BCB9-88B6-48DA-108F-AA52AA5D72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963" y="341062"/>
            <a:ext cx="3459661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00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36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GONZALEZ MORENO</dc:creator>
  <cp:lastModifiedBy>Fernando González Moreno</cp:lastModifiedBy>
  <cp:revision>31</cp:revision>
  <dcterms:created xsi:type="dcterms:W3CDTF">2015-06-02T16:49:13Z</dcterms:created>
  <dcterms:modified xsi:type="dcterms:W3CDTF">2024-12-02T09:03:32Z</dcterms:modified>
</cp:coreProperties>
</file>