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s-E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42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F1A2-62D0-411D-9795-A2BD87F58A7E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A03E-5378-4DF3-8655-8336CD1E27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58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8A03E-5378-4DF3-8655-8336CD1E273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72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2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2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0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8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44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93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9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21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4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37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40A6-8C96-4A1B-A948-8B39EB1164A6}" type="datetimeFigureOut">
              <a:rPr lang="es-ES" smtClean="0"/>
              <a:t>18/02/2016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2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" y="1514805"/>
            <a:ext cx="21383624" cy="117910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66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TÍTULO DEL TFM</a:t>
            </a:r>
            <a:endParaRPr lang="es-ES" sz="4800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" y="2736247"/>
            <a:ext cx="21383624" cy="1895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AUTOR APELLIDO </a:t>
            </a:r>
            <a:r>
              <a:rPr lang="es-E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</a:t>
            </a:r>
            <a:endParaRPr lang="es-E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Email del autor</a:t>
            </a:r>
            <a:endParaRPr lang="es-ES" sz="3600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y apellidos del director/es. Departamento/s</a:t>
            </a: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241669" y="4735813"/>
            <a:ext cx="20812221" cy="3190308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r>
              <a:rPr kumimoji="0" lang="es-E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Resumen del contenido del TFM incluyendo hipótesis en 5/6 líneas</a:t>
            </a: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lang="es-ES" sz="3200" kern="0" dirty="0">
              <a:solidFill>
                <a:sysClr val="windowText" lastClr="00000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lang="es-ES" sz="3200" kern="0" dirty="0">
              <a:solidFill>
                <a:sysClr val="windowText" lastClr="00000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uadro de texto 2"/>
          <p:cNvSpPr txBox="1">
            <a:spLocks noChangeArrowheads="1"/>
          </p:cNvSpPr>
          <p:nvPr/>
        </p:nvSpPr>
        <p:spPr bwMode="auto">
          <a:xfrm>
            <a:off x="241669" y="8438264"/>
            <a:ext cx="20812220" cy="4804803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esquema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Cuadro de texto 2"/>
          <p:cNvSpPr txBox="1">
            <a:spLocks noChangeArrowheads="1"/>
          </p:cNvSpPr>
          <p:nvPr/>
        </p:nvSpPr>
        <p:spPr bwMode="auto">
          <a:xfrm>
            <a:off x="241669" y="13820584"/>
            <a:ext cx="20812220" cy="5093056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s-E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METODOLOGÍA </a:t>
            </a:r>
            <a:r>
              <a:rPr lang="es-E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Y/O </a:t>
            </a:r>
            <a:r>
              <a:rPr lang="es-E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E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Describir</a:t>
            </a:r>
            <a:r>
              <a:rPr lang="es-ES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metodología desarrollada en el TFM</a:t>
            </a:r>
            <a:endParaRPr lang="es-E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981200" y="949248"/>
            <a:ext cx="731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Facultad de Humanidades de Albacete</a:t>
            </a:r>
            <a:endParaRPr lang="es-ES" sz="3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69" y="6552"/>
            <a:ext cx="1663944" cy="1390641"/>
          </a:xfrm>
          <a:prstGeom prst="rect">
            <a:avLst/>
          </a:prstGeom>
        </p:spPr>
      </p:pic>
      <p:sp>
        <p:nvSpPr>
          <p:cNvPr id="33" name="CuadroTexto 32"/>
          <p:cNvSpPr txBox="1"/>
          <p:nvPr/>
        </p:nvSpPr>
        <p:spPr>
          <a:xfrm>
            <a:off x="13888494" y="489594"/>
            <a:ext cx="7313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 smtClean="0"/>
              <a:t>Máster de Investigación en Humanidades, Cultura y Sociedad 2015/16  </a:t>
            </a:r>
            <a:endParaRPr lang="es-ES" sz="3200" dirty="0"/>
          </a:p>
        </p:txBody>
      </p:sp>
      <p:sp>
        <p:nvSpPr>
          <p:cNvPr id="41" name="Cuadro de texto 2"/>
          <p:cNvSpPr txBox="1">
            <a:spLocks noChangeArrowheads="1"/>
          </p:cNvSpPr>
          <p:nvPr/>
        </p:nvSpPr>
        <p:spPr bwMode="auto">
          <a:xfrm>
            <a:off x="241669" y="19491157"/>
            <a:ext cx="20812220" cy="5005137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FUENTES</a:t>
            </a:r>
            <a:endParaRPr lang="es-E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esquema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4" name="Cuadro de texto 2"/>
          <p:cNvSpPr txBox="1">
            <a:spLocks noChangeArrowheads="1"/>
          </p:cNvSpPr>
          <p:nvPr/>
        </p:nvSpPr>
        <p:spPr bwMode="auto">
          <a:xfrm>
            <a:off x="241669" y="25073811"/>
            <a:ext cx="20812220" cy="4788567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E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esquema las principales conclusiones del TFM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77400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69</Words>
  <Application>Microsoft Office PowerPoint</Application>
  <PresentationFormat>Personalizado</PresentationFormat>
  <Paragraphs>26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GONZALEZ MORENO</dc:creator>
  <cp:lastModifiedBy>FERNANDO GONZALEZ MORENO</cp:lastModifiedBy>
  <cp:revision>22</cp:revision>
  <dcterms:created xsi:type="dcterms:W3CDTF">2015-06-02T16:49:13Z</dcterms:created>
  <dcterms:modified xsi:type="dcterms:W3CDTF">2016-02-18T13:18:11Z</dcterms:modified>
</cp:coreProperties>
</file>