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s-E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C1"/>
    <a:srgbClr val="B30135"/>
    <a:srgbClr val="EE0000"/>
    <a:srgbClr val="FF5D5D"/>
    <a:srgbClr val="3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7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F1A2-62D0-411D-9795-A2BD87F58A7E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A03E-5378-4DF3-8655-8336CD1E27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58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8A03E-5378-4DF3-8655-8336CD1E273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72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2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82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03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8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44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93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9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21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44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37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40A6-8C96-4A1B-A948-8B39EB1164A6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72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0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" y="338345"/>
            <a:ext cx="21383624" cy="2158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2584505" y="348382"/>
            <a:ext cx="16212001" cy="9814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5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TÍTULO </a:t>
            </a:r>
            <a:r>
              <a:rPr lang="es-ES" sz="5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s-ES" sz="5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endParaRPr lang="es-ES" sz="4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" y="3288697"/>
            <a:ext cx="21383624" cy="13417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NOMBRE/S y APELLIDOS DEL/OS ALUMNO/S</a:t>
            </a:r>
          </a:p>
          <a:p>
            <a:pPr algn="ctr"/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NOMBRE/S y APELLIDOS DEL/OS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TUTOR/ES</a:t>
            </a:r>
            <a:endParaRPr lang="es-E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241668" y="5207928"/>
            <a:ext cx="20812221" cy="24281472"/>
          </a:xfrm>
          <a:prstGeom prst="rect">
            <a:avLst/>
          </a:prstGeom>
          <a:solidFill>
            <a:sysClr val="window" lastClr="FFFFFF"/>
          </a:solidFill>
          <a:ln w="76200" cap="rnd" cmpd="sng" algn="ctr">
            <a:solidFill>
              <a:srgbClr val="A50021"/>
            </a:solidFill>
            <a:prstDash val="solid"/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lang="es-ES" sz="3200" kern="0" dirty="0">
              <a:solidFill>
                <a:sysClr val="windowText" lastClr="00000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lang="es-ES" sz="3200" kern="0" dirty="0">
              <a:solidFill>
                <a:sysClr val="windowText" lastClr="00000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41668" y="2520247"/>
            <a:ext cx="7225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Nombre del IES. Localidad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13054096" y="2563871"/>
            <a:ext cx="817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 smtClean="0">
                <a:solidFill>
                  <a:schemeClr val="bg1"/>
                </a:solidFill>
              </a:rPr>
              <a:t>Facultad de Humanidades de Albacete</a:t>
            </a:r>
            <a:endParaRPr lang="es-ES" sz="32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6506" y="348382"/>
            <a:ext cx="2587119" cy="2160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 b="17478"/>
          <a:stretch/>
        </p:blipFill>
        <p:spPr>
          <a:xfrm>
            <a:off x="0" y="340827"/>
            <a:ext cx="2534507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24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GONZALEZ MORENO</dc:creator>
  <cp:lastModifiedBy>Fernando Gonzalez Moreno</cp:lastModifiedBy>
  <cp:revision>30</cp:revision>
  <dcterms:created xsi:type="dcterms:W3CDTF">2015-06-02T16:49:13Z</dcterms:created>
  <dcterms:modified xsi:type="dcterms:W3CDTF">2018-07-06T12:26:54Z</dcterms:modified>
</cp:coreProperties>
</file>